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6"/>
  </p:notesMasterIdLst>
  <p:handoutMasterIdLst>
    <p:handoutMasterId r:id="rId7"/>
  </p:handoutMasterIdLst>
  <p:sldIdLst>
    <p:sldId id="326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0070C0"/>
    <a:srgbClr val="A9D18E"/>
    <a:srgbClr val="D9D9D9"/>
    <a:srgbClr val="9C5BCD"/>
    <a:srgbClr val="92D050"/>
    <a:srgbClr val="222A35"/>
    <a:srgbClr val="FF6B6B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E9592-537D-4D87-9FED-7723DA732BE6}" v="3" dt="2022-10-04T20:04:06.426"/>
    <p1510:client id="{64B320AF-0B85-4FAF-A058-F17B3CA061DA}" v="4" dt="2022-10-05T01:21:11.305"/>
    <p1510:client id="{6BFB9697-58AD-417A-8BA4-239A40F7C272}" v="14" dt="2022-10-05T01:19:48.116"/>
    <p1510:client id="{728E13D6-21EF-474E-A505-510E34755320}" v="16" dt="2022-09-30T22:28:03.167"/>
    <p1510:client id="{9555EFDF-5D6E-4DF8-A6A7-9740E8BE444F}" v="11" dt="2022-09-30T22:29:48.171"/>
    <p1510:client id="{DAC5AF01-F36D-4F6A-A1B0-EBCD1DEF844D}" v="12" dt="2022-09-30T23:42:35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661" autoAdjust="0"/>
  </p:normalViewPr>
  <p:slideViewPr>
    <p:cSldViewPr snapToGrid="0">
      <p:cViewPr varScale="1">
        <p:scale>
          <a:sx n="113" d="100"/>
          <a:sy n="113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Rana L CIV INDOPACOM JTF RED HILL (USA)" userId="S::rana.l.kennedy.civ@us.navy.mil::e7927dbf-fb02-4f22-a4e0-fc73aa44a9ec" providerId="AD" clId="Web-{9555EFDF-5D6E-4DF8-A6A7-9740E8BE444F}"/>
    <pc:docChg chg="modSld">
      <pc:chgData name="Kennedy, Rana L CIV INDOPACOM JTF RED HILL (USA)" userId="S::rana.l.kennedy.civ@us.navy.mil::e7927dbf-fb02-4f22-a4e0-fc73aa44a9ec" providerId="AD" clId="Web-{9555EFDF-5D6E-4DF8-A6A7-9740E8BE444F}" dt="2022-09-30T22:29:45.140" v="8" actId="20577"/>
      <pc:docMkLst>
        <pc:docMk/>
      </pc:docMkLst>
      <pc:sldChg chg="modSp">
        <pc:chgData name="Kennedy, Rana L CIV INDOPACOM JTF RED HILL (USA)" userId="S::rana.l.kennedy.civ@us.navy.mil::e7927dbf-fb02-4f22-a4e0-fc73aa44a9ec" providerId="AD" clId="Web-{9555EFDF-5D6E-4DF8-A6A7-9740E8BE444F}" dt="2022-09-30T22:29:45.140" v="8" actId="20577"/>
        <pc:sldMkLst>
          <pc:docMk/>
          <pc:sldMk cId="1621627731" sldId="322"/>
        </pc:sldMkLst>
        <pc:spChg chg="mod">
          <ac:chgData name="Kennedy, Rana L CIV INDOPACOM JTF RED HILL (USA)" userId="S::rana.l.kennedy.civ@us.navy.mil::e7927dbf-fb02-4f22-a4e0-fc73aa44a9ec" providerId="AD" clId="Web-{9555EFDF-5D6E-4DF8-A6A7-9740E8BE444F}" dt="2022-09-30T22:29:45.140" v="8" actId="20577"/>
          <ac:spMkLst>
            <pc:docMk/>
            <pc:sldMk cId="1621627731" sldId="322"/>
            <ac:spMk id="2" creationId="{00000000-0000-0000-0000-000000000000}"/>
          </ac:spMkLst>
        </pc:spChg>
      </pc:sldChg>
    </pc:docChg>
  </pc:docChgLst>
  <pc:docChgLst>
    <pc:chgData name="Bourque, Jillian R LTC USARMY INDOPACOM PCJ4 (USA)" userId="S::jillian.r.bourque.mil_army.mil#ext#@flankspeed.onmicrosoft.us::d8a06990-a8d6-4463-b2b3-92ef7ab3c519" providerId="AD" clId="Web-{DAC5AF01-F36D-4F6A-A1B0-EBCD1DEF844D}"/>
    <pc:docChg chg="modSld">
      <pc:chgData name="Bourque, Jillian R LTC USARMY INDOPACOM PCJ4 (USA)" userId="S::jillian.r.bourque.mil_army.mil#ext#@flankspeed.onmicrosoft.us::d8a06990-a8d6-4463-b2b3-92ef7ab3c519" providerId="AD" clId="Web-{DAC5AF01-F36D-4F6A-A1B0-EBCD1DEF844D}" dt="2022-09-30T23:42:34.595" v="10" actId="20577"/>
      <pc:docMkLst>
        <pc:docMk/>
      </pc:docMkLst>
      <pc:sldChg chg="modSp">
        <pc:chgData name="Bourque, Jillian R LTC USARMY INDOPACOM PCJ4 (USA)" userId="S::jillian.r.bourque.mil_army.mil#ext#@flankspeed.onmicrosoft.us::d8a06990-a8d6-4463-b2b3-92ef7ab3c519" providerId="AD" clId="Web-{DAC5AF01-F36D-4F6A-A1B0-EBCD1DEF844D}" dt="2022-09-30T23:42:34.595" v="10" actId="20577"/>
        <pc:sldMkLst>
          <pc:docMk/>
          <pc:sldMk cId="3603587032" sldId="321"/>
        </pc:sldMkLst>
        <pc:spChg chg="mod">
          <ac:chgData name="Bourque, Jillian R LTC USARMY INDOPACOM PCJ4 (USA)" userId="S::jillian.r.bourque.mil_army.mil#ext#@flankspeed.onmicrosoft.us::d8a06990-a8d6-4463-b2b3-92ef7ab3c519" providerId="AD" clId="Web-{DAC5AF01-F36D-4F6A-A1B0-EBCD1DEF844D}" dt="2022-09-30T23:41:33.875" v="8" actId="20577"/>
          <ac:spMkLst>
            <pc:docMk/>
            <pc:sldMk cId="3603587032" sldId="321"/>
            <ac:spMk id="2" creationId="{00000000-0000-0000-0000-000000000000}"/>
          </ac:spMkLst>
        </pc:spChg>
        <pc:spChg chg="mod">
          <ac:chgData name="Bourque, Jillian R LTC USARMY INDOPACOM PCJ4 (USA)" userId="S::jillian.r.bourque.mil_army.mil#ext#@flankspeed.onmicrosoft.us::d8a06990-a8d6-4463-b2b3-92ef7ab3c519" providerId="AD" clId="Web-{DAC5AF01-F36D-4F6A-A1B0-EBCD1DEF844D}" dt="2022-09-30T23:42:34.595" v="10" actId="20577"/>
          <ac:spMkLst>
            <pc:docMk/>
            <pc:sldMk cId="3603587032" sldId="321"/>
            <ac:spMk id="5" creationId="{00000000-0000-0000-0000-000000000000}"/>
          </ac:spMkLst>
        </pc:spChg>
      </pc:sldChg>
    </pc:docChg>
  </pc:docChgLst>
  <pc:docChgLst>
    <pc:chgData name="McCombs, Adam F LTC USARMY 25 ID (USA)" userId="S::adam.f.mccombs.mil_army.mil#ext#@flankspeed.onmicrosoft.us::f7a9bae1-fa80-4d73-8f6e-a7b5314e5b3d" providerId="AD" clId="Web-{6BFB9697-58AD-417A-8BA4-239A40F7C272}"/>
    <pc:docChg chg="modSld">
      <pc:chgData name="McCombs, Adam F LTC USARMY 25 ID (USA)" userId="S::adam.f.mccombs.mil_army.mil#ext#@flankspeed.onmicrosoft.us::f7a9bae1-fa80-4d73-8f6e-a7b5314e5b3d" providerId="AD" clId="Web-{6BFB9697-58AD-417A-8BA4-239A40F7C272}" dt="2022-10-05T01:19:48.116" v="9"/>
      <pc:docMkLst>
        <pc:docMk/>
      </pc:docMkLst>
      <pc:sldChg chg="addSp modSp">
        <pc:chgData name="McCombs, Adam F LTC USARMY 25 ID (USA)" userId="S::adam.f.mccombs.mil_army.mil#ext#@flankspeed.onmicrosoft.us::f7a9bae1-fa80-4d73-8f6e-a7b5314e5b3d" providerId="AD" clId="Web-{6BFB9697-58AD-417A-8BA4-239A40F7C272}" dt="2022-10-05T01:19:48.116" v="9"/>
        <pc:sldMkLst>
          <pc:docMk/>
          <pc:sldMk cId="3441421453" sldId="320"/>
        </pc:sldMkLst>
        <pc:spChg chg="mod">
          <ac:chgData name="McCombs, Adam F LTC USARMY 25 ID (USA)" userId="S::adam.f.mccombs.mil_army.mil#ext#@flankspeed.onmicrosoft.us::f7a9bae1-fa80-4d73-8f6e-a7b5314e5b3d" providerId="AD" clId="Web-{6BFB9697-58AD-417A-8BA4-239A40F7C272}" dt="2022-10-05T01:17:24.718" v="6" actId="1076"/>
          <ac:spMkLst>
            <pc:docMk/>
            <pc:sldMk cId="3441421453" sldId="320"/>
            <ac:spMk id="253" creationId="{00000000-0000-0000-0000-000000000000}"/>
          </ac:spMkLst>
        </pc:spChg>
        <pc:spChg chg="mod">
          <ac:chgData name="McCombs, Adam F LTC USARMY 25 ID (USA)" userId="S::adam.f.mccombs.mil_army.mil#ext#@flankspeed.onmicrosoft.us::f7a9bae1-fa80-4d73-8f6e-a7b5314e5b3d" providerId="AD" clId="Web-{6BFB9697-58AD-417A-8BA4-239A40F7C272}" dt="2022-10-05T01:17:37.922" v="7" actId="1076"/>
          <ac:spMkLst>
            <pc:docMk/>
            <pc:sldMk cId="3441421453" sldId="320"/>
            <ac:spMk id="267" creationId="{00000000-0000-0000-0000-000000000000}"/>
          </ac:spMkLst>
        </pc:spChg>
        <pc:cxnChg chg="add">
          <ac:chgData name="McCombs, Adam F LTC USARMY 25 ID (USA)" userId="S::adam.f.mccombs.mil_army.mil#ext#@flankspeed.onmicrosoft.us::f7a9bae1-fa80-4d73-8f6e-a7b5314e5b3d" providerId="AD" clId="Web-{6BFB9697-58AD-417A-8BA4-239A40F7C272}" dt="2022-10-05T01:19:20.568" v="8"/>
          <ac:cxnSpMkLst>
            <pc:docMk/>
            <pc:sldMk cId="3441421453" sldId="320"/>
            <ac:cxnSpMk id="2" creationId="{80600C46-75A1-17B4-8BC5-F68CD9D5A8DE}"/>
          </ac:cxnSpMkLst>
        </pc:cxnChg>
        <pc:cxnChg chg="add">
          <ac:chgData name="McCombs, Adam F LTC USARMY 25 ID (USA)" userId="S::adam.f.mccombs.mil_army.mil#ext#@flankspeed.onmicrosoft.us::f7a9bae1-fa80-4d73-8f6e-a7b5314e5b3d" providerId="AD" clId="Web-{6BFB9697-58AD-417A-8BA4-239A40F7C272}" dt="2022-10-05T01:19:48.116" v="9"/>
          <ac:cxnSpMkLst>
            <pc:docMk/>
            <pc:sldMk cId="3441421453" sldId="320"/>
            <ac:cxnSpMk id="7" creationId="{F9869A21-CF70-D02B-976E-706FCF055A04}"/>
          </ac:cxnSpMkLst>
        </pc:cxnChg>
      </pc:sldChg>
    </pc:docChg>
  </pc:docChgLst>
  <pc:docChgLst>
    <pc:chgData name="Kennedy, Rana L CIV INDOPACOM JTF RED HILL (USA)" userId="S::rana.l.kennedy.civ@us.navy.mil::e7927dbf-fb02-4f22-a4e0-fc73aa44a9ec" providerId="AD" clId="Web-{728E13D6-21EF-474E-A505-510E34755320}"/>
    <pc:docChg chg="modSld">
      <pc:chgData name="Kennedy, Rana L CIV INDOPACOM JTF RED HILL (USA)" userId="S::rana.l.kennedy.civ@us.navy.mil::e7927dbf-fb02-4f22-a4e0-fc73aa44a9ec" providerId="AD" clId="Web-{728E13D6-21EF-474E-A505-510E34755320}" dt="2022-09-30T22:28:01.526" v="11" actId="20577"/>
      <pc:docMkLst>
        <pc:docMk/>
      </pc:docMkLst>
      <pc:sldChg chg="modSp">
        <pc:chgData name="Kennedy, Rana L CIV INDOPACOM JTF RED HILL (USA)" userId="S::rana.l.kennedy.civ@us.navy.mil::e7927dbf-fb02-4f22-a4e0-fc73aa44a9ec" providerId="AD" clId="Web-{728E13D6-21EF-474E-A505-510E34755320}" dt="2022-09-30T22:23:46.111" v="3" actId="20577"/>
        <pc:sldMkLst>
          <pc:docMk/>
          <pc:sldMk cId="757672431" sldId="319"/>
        </pc:sldMkLst>
        <pc:spChg chg="mod">
          <ac:chgData name="Kennedy, Rana L CIV INDOPACOM JTF RED HILL (USA)" userId="S::rana.l.kennedy.civ@us.navy.mil::e7927dbf-fb02-4f22-a4e0-fc73aa44a9ec" providerId="AD" clId="Web-{728E13D6-21EF-474E-A505-510E34755320}" dt="2022-09-30T22:23:37.595" v="1" actId="20577"/>
          <ac:spMkLst>
            <pc:docMk/>
            <pc:sldMk cId="757672431" sldId="319"/>
            <ac:spMk id="14" creationId="{00000000-0000-0000-0000-000000000000}"/>
          </ac:spMkLst>
        </pc:spChg>
        <pc:spChg chg="mod">
          <ac:chgData name="Kennedy, Rana L CIV INDOPACOM JTF RED HILL (USA)" userId="S::rana.l.kennedy.civ@us.navy.mil::e7927dbf-fb02-4f22-a4e0-fc73aa44a9ec" providerId="AD" clId="Web-{728E13D6-21EF-474E-A505-510E34755320}" dt="2022-09-30T22:23:46.111" v="3" actId="20577"/>
          <ac:spMkLst>
            <pc:docMk/>
            <pc:sldMk cId="757672431" sldId="319"/>
            <ac:spMk id="19" creationId="{00000000-0000-0000-0000-000000000000}"/>
          </ac:spMkLst>
        </pc:spChg>
      </pc:sldChg>
      <pc:sldChg chg="modSp">
        <pc:chgData name="Kennedy, Rana L CIV INDOPACOM JTF RED HILL (USA)" userId="S::rana.l.kennedy.civ@us.navy.mil::e7927dbf-fb02-4f22-a4e0-fc73aa44a9ec" providerId="AD" clId="Web-{728E13D6-21EF-474E-A505-510E34755320}" dt="2022-09-30T22:28:01.526" v="11" actId="20577"/>
        <pc:sldMkLst>
          <pc:docMk/>
          <pc:sldMk cId="1621627731" sldId="322"/>
        </pc:sldMkLst>
        <pc:spChg chg="mod">
          <ac:chgData name="Kennedy, Rana L CIV INDOPACOM JTF RED HILL (USA)" userId="S::rana.l.kennedy.civ@us.navy.mil::e7927dbf-fb02-4f22-a4e0-fc73aa44a9ec" providerId="AD" clId="Web-{728E13D6-21EF-474E-A505-510E34755320}" dt="2022-09-30T22:26:22.068" v="9" actId="20577"/>
          <ac:spMkLst>
            <pc:docMk/>
            <pc:sldMk cId="1621627731" sldId="322"/>
            <ac:spMk id="2" creationId="{00000000-0000-0000-0000-000000000000}"/>
          </ac:spMkLst>
        </pc:spChg>
        <pc:spChg chg="mod">
          <ac:chgData name="Kennedy, Rana L CIV INDOPACOM JTF RED HILL (USA)" userId="S::rana.l.kennedy.civ@us.navy.mil::e7927dbf-fb02-4f22-a4e0-fc73aa44a9ec" providerId="AD" clId="Web-{728E13D6-21EF-474E-A505-510E34755320}" dt="2022-09-30T22:28:01.526" v="11" actId="20577"/>
          <ac:spMkLst>
            <pc:docMk/>
            <pc:sldMk cId="1621627731" sldId="322"/>
            <ac:spMk id="10" creationId="{00000000-0000-0000-0000-000000000000}"/>
          </ac:spMkLst>
        </pc:spChg>
      </pc:sldChg>
    </pc:docChg>
  </pc:docChgLst>
  <pc:docChgLst>
    <pc:chgData name="McCombs, Adam F LTC USARMY 25 ID (USA)" userId="S::adam.f.mccombs.mil_army.mil#ext#@flankspeed.onmicrosoft.us::f7a9bae1-fa80-4d73-8f6e-a7b5314e5b3d" providerId="AD" clId="Web-{64B320AF-0B85-4FAF-A058-F17B3CA061DA}"/>
    <pc:docChg chg="modSld">
      <pc:chgData name="McCombs, Adam F LTC USARMY 25 ID (USA)" userId="S::adam.f.mccombs.mil_army.mil#ext#@flankspeed.onmicrosoft.us::f7a9bae1-fa80-4d73-8f6e-a7b5314e5b3d" providerId="AD" clId="Web-{64B320AF-0B85-4FAF-A058-F17B3CA061DA}" dt="2022-10-05T01:21:11.305" v="3"/>
      <pc:docMkLst>
        <pc:docMk/>
      </pc:docMkLst>
      <pc:sldChg chg="delSp modSp">
        <pc:chgData name="McCombs, Adam F LTC USARMY 25 ID (USA)" userId="S::adam.f.mccombs.mil_army.mil#ext#@flankspeed.onmicrosoft.us::f7a9bae1-fa80-4d73-8f6e-a7b5314e5b3d" providerId="AD" clId="Web-{64B320AF-0B85-4FAF-A058-F17B3CA061DA}" dt="2022-10-05T01:21:11.305" v="3"/>
        <pc:sldMkLst>
          <pc:docMk/>
          <pc:sldMk cId="3441421453" sldId="320"/>
        </pc:sldMkLst>
        <pc:cxnChg chg="del">
          <ac:chgData name="McCombs, Adam F LTC USARMY 25 ID (USA)" userId="S::adam.f.mccombs.mil_army.mil#ext#@flankspeed.onmicrosoft.us::f7a9bae1-fa80-4d73-8f6e-a7b5314e5b3d" providerId="AD" clId="Web-{64B320AF-0B85-4FAF-A058-F17B3CA061DA}" dt="2022-10-05T01:20:41.226" v="1"/>
          <ac:cxnSpMkLst>
            <pc:docMk/>
            <pc:sldMk cId="3441421453" sldId="320"/>
            <ac:cxnSpMk id="2" creationId="{80600C46-75A1-17B4-8BC5-F68CD9D5A8DE}"/>
          </ac:cxnSpMkLst>
        </pc:cxnChg>
        <pc:cxnChg chg="mod">
          <ac:chgData name="McCombs, Adam F LTC USARMY 25 ID (USA)" userId="S::adam.f.mccombs.mil_army.mil#ext#@flankspeed.onmicrosoft.us::f7a9bae1-fa80-4d73-8f6e-a7b5314e5b3d" providerId="AD" clId="Web-{64B320AF-0B85-4FAF-A058-F17B3CA061DA}" dt="2022-10-05T01:21:11.305" v="3"/>
          <ac:cxnSpMkLst>
            <pc:docMk/>
            <pc:sldMk cId="3441421453" sldId="320"/>
            <ac:cxnSpMk id="7" creationId="{F9869A21-CF70-D02B-976E-706FCF055A04}"/>
          </ac:cxnSpMkLst>
        </pc:cxnChg>
      </pc:sldChg>
    </pc:docChg>
  </pc:docChgLst>
  <pc:docChgLst>
    <pc:chgData name="McCombs, Adam F LTC USARMY 25 ID (USA)" userId="S::adam.f.mccombs.mil_army.mil#ext#@flankspeed.onmicrosoft.us::f7a9bae1-fa80-4d73-8f6e-a7b5314e5b3d" providerId="AD" clId="Web-{60BE9592-537D-4D87-9FED-7723DA732BE6}"/>
    <pc:docChg chg="modSld">
      <pc:chgData name="McCombs, Adam F LTC USARMY 25 ID (USA)" userId="S::adam.f.mccombs.mil_army.mil#ext#@flankspeed.onmicrosoft.us::f7a9bae1-fa80-4d73-8f6e-a7b5314e5b3d" providerId="AD" clId="Web-{60BE9592-537D-4D87-9FED-7723DA732BE6}" dt="2022-10-04T20:04:06.426" v="2"/>
      <pc:docMkLst>
        <pc:docMk/>
      </pc:docMkLst>
      <pc:sldChg chg="delSp">
        <pc:chgData name="McCombs, Adam F LTC USARMY 25 ID (USA)" userId="S::adam.f.mccombs.mil_army.mil#ext#@flankspeed.onmicrosoft.us::f7a9bae1-fa80-4d73-8f6e-a7b5314e5b3d" providerId="AD" clId="Web-{60BE9592-537D-4D87-9FED-7723DA732BE6}" dt="2022-10-04T20:04:06.426" v="2"/>
        <pc:sldMkLst>
          <pc:docMk/>
          <pc:sldMk cId="3441421453" sldId="320"/>
        </pc:sldMkLst>
        <pc:spChg chg="del">
          <ac:chgData name="McCombs, Adam F LTC USARMY 25 ID (USA)" userId="S::adam.f.mccombs.mil_army.mil#ext#@flankspeed.onmicrosoft.us::f7a9bae1-fa80-4d73-8f6e-a7b5314e5b3d" providerId="AD" clId="Web-{60BE9592-537D-4D87-9FED-7723DA732BE6}" dt="2022-10-04T20:04:04.317" v="0"/>
          <ac:spMkLst>
            <pc:docMk/>
            <pc:sldMk cId="3441421453" sldId="320"/>
            <ac:spMk id="268" creationId="{00000000-0000-0000-0000-000000000000}"/>
          </ac:spMkLst>
        </pc:spChg>
        <pc:spChg chg="del">
          <ac:chgData name="McCombs, Adam F LTC USARMY 25 ID (USA)" userId="S::adam.f.mccombs.mil_army.mil#ext#@flankspeed.onmicrosoft.us::f7a9bae1-fa80-4d73-8f6e-a7b5314e5b3d" providerId="AD" clId="Web-{60BE9592-537D-4D87-9FED-7723DA732BE6}" dt="2022-10-04T20:04:06.426" v="2"/>
          <ac:spMkLst>
            <pc:docMk/>
            <pc:sldMk cId="3441421453" sldId="320"/>
            <ac:spMk id="270" creationId="{00000000-0000-0000-0000-000000000000}"/>
          </ac:spMkLst>
        </pc:spChg>
        <pc:cxnChg chg="del">
          <ac:chgData name="McCombs, Adam F LTC USARMY 25 ID (USA)" userId="S::adam.f.mccombs.mil_army.mil#ext#@flankspeed.onmicrosoft.us::f7a9bae1-fa80-4d73-8f6e-a7b5314e5b3d" providerId="AD" clId="Web-{60BE9592-537D-4D87-9FED-7723DA732BE6}" dt="2022-10-04T20:04:04.442" v="1"/>
          <ac:cxnSpMkLst>
            <pc:docMk/>
            <pc:sldMk cId="3441421453" sldId="320"/>
            <ac:cxnSpMk id="258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6F3FDE-5275-4454-8A0B-F57DCD4FE4FE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4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055C-19A0-4181-9086-B3B22AF39891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FB33A-C4A1-4089-ADFC-9B8383E21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6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863757"/>
            <a:ext cx="7772400" cy="653893"/>
          </a:xfrm>
          <a:prstGeom prst="rect">
            <a:avLst/>
          </a:prstGeom>
        </p:spPr>
        <p:txBody>
          <a:bodyPr anchor="t" anchorCtr="1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67038" y="5192811"/>
            <a:ext cx="3200400" cy="33195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DATE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930" y="1908614"/>
            <a:ext cx="2970701" cy="261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4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"/>
          <p:cNvSpPr>
            <a:spLocks noGrp="1"/>
          </p:cNvSpPr>
          <p:nvPr>
            <p:ph idx="1"/>
          </p:nvPr>
        </p:nvSpPr>
        <p:spPr>
          <a:xfrm>
            <a:off x="353085" y="1491069"/>
            <a:ext cx="8452109" cy="4685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27" name="Rectangle 49"/>
          <p:cNvSpPr txBox="1">
            <a:spLocks noChangeArrowheads="1"/>
          </p:cNvSpPr>
          <p:nvPr/>
        </p:nvSpPr>
        <p:spPr bwMode="auto">
          <a:xfrm>
            <a:off x="8555038" y="6432550"/>
            <a:ext cx="588962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457200" rtl="0" eaLnBrk="0" fontAlgn="auto" latinLnBrk="0" hangingPunct="0">
              <a:spcBef>
                <a:spcPts val="0"/>
              </a:spcBef>
              <a:spcAft>
                <a:spcPts val="0"/>
              </a:spcAft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F784C21-2CFC-41AD-B747-042E07F639F5}" type="slidenum"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134791"/>
            <a:ext cx="1329350" cy="116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9"/>
          <p:cNvSpPr txBox="1">
            <a:spLocks noChangeArrowheads="1"/>
          </p:cNvSpPr>
          <p:nvPr/>
        </p:nvSpPr>
        <p:spPr bwMode="auto">
          <a:xfrm>
            <a:off x="8555038" y="6432550"/>
            <a:ext cx="588962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457200" rtl="0" eaLnBrk="0" fontAlgn="auto" latinLnBrk="0" hangingPunct="0">
              <a:spcBef>
                <a:spcPts val="0"/>
              </a:spcBef>
              <a:spcAft>
                <a:spcPts val="0"/>
              </a:spcAft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F784C21-2CFC-41AD-B747-042E07F639F5}" type="slidenum"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134791"/>
            <a:ext cx="1329350" cy="116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2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9"/>
          <p:cNvSpPr txBox="1">
            <a:spLocks noChangeArrowheads="1"/>
          </p:cNvSpPr>
          <p:nvPr userDrawn="1"/>
        </p:nvSpPr>
        <p:spPr bwMode="auto">
          <a:xfrm>
            <a:off x="8555038" y="6432550"/>
            <a:ext cx="588962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457200" rtl="0" eaLnBrk="0" fontAlgn="auto" latinLnBrk="0" hangingPunct="0">
              <a:spcBef>
                <a:spcPts val="0"/>
              </a:spcBef>
              <a:spcAft>
                <a:spcPts val="0"/>
              </a:spcAft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F784C21-2CFC-41AD-B747-042E07F639F5}" type="slidenum"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 userDrawn="1"/>
        </p:nvCxnSpPr>
        <p:spPr bwMode="auto">
          <a:xfrm>
            <a:off x="4572000" y="1403913"/>
            <a:ext cx="0" cy="50957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 userDrawn="1"/>
        </p:nvCxnSpPr>
        <p:spPr bwMode="auto">
          <a:xfrm flipV="1">
            <a:off x="184199" y="4028638"/>
            <a:ext cx="8848310" cy="77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32372" y="1357956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781526" y="1357956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32372" y="4080210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781526" y="4080210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04578" y="1692248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39" name="Rectangle 49"/>
          <p:cNvSpPr txBox="1">
            <a:spLocks noChangeArrowheads="1"/>
          </p:cNvSpPr>
          <p:nvPr userDrawn="1"/>
        </p:nvSpPr>
        <p:spPr bwMode="auto">
          <a:xfrm>
            <a:off x="8555038" y="6432550"/>
            <a:ext cx="588962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457200" rtl="0" eaLnBrk="0" fontAlgn="auto" latinLnBrk="0" hangingPunct="0">
              <a:spcBef>
                <a:spcPts val="0"/>
              </a:spcBef>
              <a:spcAft>
                <a:spcPts val="0"/>
              </a:spcAft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F784C21-2CFC-41AD-B747-042E07F639F5}" type="slidenum"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54" name="Oval 53"/>
          <p:cNvSpPr/>
          <p:nvPr userDrawn="1"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134791"/>
            <a:ext cx="1329350" cy="1169306"/>
          </a:xfrm>
          <a:prstGeom prst="rect">
            <a:avLst/>
          </a:prstGeom>
        </p:spPr>
      </p:pic>
      <p:sp>
        <p:nvSpPr>
          <p:cNvPr id="55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653732" y="1692248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104578" y="4425004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5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653732" y="4425004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</p:spTree>
    <p:extLst>
      <p:ext uri="{BB962C8B-B14F-4D97-AF65-F5344CB8AC3E}">
        <p14:creationId xmlns:p14="http://schemas.microsoft.com/office/powerpoint/2010/main" val="135808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9"/>
          <p:cNvSpPr txBox="1">
            <a:spLocks noChangeArrowheads="1"/>
          </p:cNvSpPr>
          <p:nvPr/>
        </p:nvSpPr>
        <p:spPr bwMode="auto">
          <a:xfrm>
            <a:off x="8555038" y="6432550"/>
            <a:ext cx="588962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457200" rtl="0" eaLnBrk="0" fontAlgn="auto" latinLnBrk="0" hangingPunct="0">
              <a:spcBef>
                <a:spcPts val="0"/>
              </a:spcBef>
              <a:spcAft>
                <a:spcPts val="0"/>
              </a:spcAft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F784C21-2CFC-41AD-B747-042E07F639F5}" type="slidenum"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134791"/>
            <a:ext cx="1329350" cy="1169306"/>
          </a:xfrm>
          <a:prstGeom prst="rect">
            <a:avLst/>
          </a:prstGeom>
        </p:spPr>
      </p:pic>
      <p:sp>
        <p:nvSpPr>
          <p:cNvPr id="36" name="Rectangle 9819"/>
          <p:cNvSpPr>
            <a:spLocks noChangeArrowheads="1"/>
          </p:cNvSpPr>
          <p:nvPr userDrawn="1"/>
        </p:nvSpPr>
        <p:spPr bwMode="auto">
          <a:xfrm>
            <a:off x="41008" y="1371600"/>
            <a:ext cx="2688879" cy="5181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16" tIns="18286" rIns="45716" bIns="45716"/>
          <a:lstStyle/>
          <a:p>
            <a:pPr marL="91440" marR="0" lvl="0" indent="-114290" algn="l" defTabSz="91440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1033371" algn="l"/>
                <a:tab pos="1428623" algn="l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		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/>
            </a: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</a:b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37" name="Rectangle 4274"/>
          <p:cNvSpPr>
            <a:spLocks noChangeArrowheads="1"/>
          </p:cNvSpPr>
          <p:nvPr userDrawn="1"/>
        </p:nvSpPr>
        <p:spPr bwMode="auto">
          <a:xfrm>
            <a:off x="2815627" y="1371600"/>
            <a:ext cx="3790682" cy="5181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2" tIns="45716" rIns="45716" bIns="45716"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1254125" algn="l"/>
              </a:tabLst>
              <a:defRPr/>
            </a:pP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anose="020F0502020204030204" pitchFamily="34" charset="0"/>
            </a:endParaRPr>
          </a:p>
          <a:p>
            <a:pPr marL="91432" marR="0" lvl="1" indent="-11429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>
                <a:tab pos="1254125" algn="l"/>
              </a:tabLst>
              <a:defRPr/>
            </a:pP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anose="020F0502020204030204" pitchFamily="34" charset="0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1254125" algn="l"/>
              </a:tabLst>
              <a:defRPr/>
            </a:pP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anose="020F0502020204030204" pitchFamily="34" charset="0"/>
            </a:endParaRPr>
          </a:p>
        </p:txBody>
      </p:sp>
      <p:sp>
        <p:nvSpPr>
          <p:cNvPr id="38" name="Rectangle 2456"/>
          <p:cNvSpPr txBox="1">
            <a:spLocks noChangeAspect="1" noChangeArrowheads="1"/>
          </p:cNvSpPr>
          <p:nvPr userDrawn="1"/>
        </p:nvSpPr>
        <p:spPr bwMode="auto">
          <a:xfrm>
            <a:off x="6692050" y="1371600"/>
            <a:ext cx="2410943" cy="5181600"/>
          </a:xfrm>
          <a:prstGeom prst="rect">
            <a:avLst/>
          </a:prstGeom>
          <a:solidFill>
            <a:srgbClr val="DDDDDD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marL="119052" marR="0" lvl="0" indent="-119052" algn="ctr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ctr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78000"/>
              </a:lnSpc>
              <a:spcBef>
                <a:spcPct val="20000"/>
              </a:spcBef>
              <a:spcAft>
                <a:spcPct val="10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ctr" defTabSz="914400" rtl="0" eaLnBrk="0" fontAlgn="auto" latinLnBrk="0" hangingPunct="0">
              <a:lnSpc>
                <a:spcPct val="8000"/>
              </a:lnSpc>
              <a:spcBef>
                <a:spcPct val="20000"/>
              </a:spcBef>
              <a:spcAft>
                <a:spcPct val="100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1700" b="1" i="1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" name="Text Placeholder 2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2427" y="1396652"/>
            <a:ext cx="2606040" cy="2905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2882168" y="1396652"/>
            <a:ext cx="3657600" cy="2905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2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6754521" y="1396652"/>
            <a:ext cx="2286000" cy="2568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82427" y="4141940"/>
            <a:ext cx="2606040" cy="2905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idx="1"/>
          </p:nvPr>
        </p:nvSpPr>
        <p:spPr>
          <a:xfrm>
            <a:off x="82427" y="1775384"/>
            <a:ext cx="2606040" cy="2220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idx="24"/>
          </p:nvPr>
        </p:nvSpPr>
        <p:spPr>
          <a:xfrm>
            <a:off x="82427" y="4508711"/>
            <a:ext cx="2606040" cy="1923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46" name="Text Placeholder 2"/>
          <p:cNvSpPr>
            <a:spLocks noGrp="1"/>
          </p:cNvSpPr>
          <p:nvPr>
            <p:ph idx="25"/>
          </p:nvPr>
        </p:nvSpPr>
        <p:spPr>
          <a:xfrm>
            <a:off x="2882168" y="1737806"/>
            <a:ext cx="3657600" cy="469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</p:spTree>
    <p:extLst>
      <p:ext uri="{BB962C8B-B14F-4D97-AF65-F5344CB8AC3E}">
        <p14:creationId xmlns:p14="http://schemas.microsoft.com/office/powerpoint/2010/main" val="400452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88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30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9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acom.mil/JTF-Red-Hill/Joint-Task-Force-Red-Hill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265"/>
          <p:cNvSpPr/>
          <p:nvPr/>
        </p:nvSpPr>
        <p:spPr>
          <a:xfrm>
            <a:off x="2987096" y="2874272"/>
            <a:ext cx="2010575" cy="53150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5109052" y="2874272"/>
            <a:ext cx="2068627" cy="53150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7583549" y="3953293"/>
            <a:ext cx="1323831" cy="25230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234071" y="3953293"/>
            <a:ext cx="1283036" cy="25230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1697046" y="3953293"/>
            <a:ext cx="1283036" cy="25230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3159563" y="3953293"/>
            <a:ext cx="1283036" cy="25230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4656186" y="3953293"/>
            <a:ext cx="1283036" cy="25230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6140264" y="3953293"/>
            <a:ext cx="1283036" cy="25230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5042824" y="1878274"/>
            <a:ext cx="2622889" cy="86868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>
            <a:off x="5295406" y="3946235"/>
            <a:ext cx="0" cy="1554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3802003" y="3946235"/>
            <a:ext cx="0" cy="128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17927" y="3633413"/>
            <a:ext cx="4316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 rot="16200000" flipH="1">
            <a:off x="4540956" y="421809"/>
            <a:ext cx="3309" cy="7366543"/>
          </a:xfrm>
          <a:prstGeom prst="bentConnector3">
            <a:avLst>
              <a:gd name="adj1" fmla="val -479752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2352015" y="3946235"/>
            <a:ext cx="0" cy="128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>
            <a:off x="6779488" y="3952585"/>
            <a:ext cx="0" cy="8229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4820396" y="2471256"/>
            <a:ext cx="26517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592475" y="1845375"/>
            <a:ext cx="0" cy="2103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i="0" dirty="0"/>
              <a:t>JTF-Red Hill Organizational Structure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4132004" y="3437879"/>
            <a:ext cx="934196" cy="426720"/>
            <a:chOff x="4096359" y="1689463"/>
            <a:chExt cx="934196" cy="426720"/>
          </a:xfrm>
        </p:grpSpPr>
        <p:sp>
          <p:nvSpPr>
            <p:cNvPr id="50" name="Rectangle 49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96359" y="1823397"/>
              <a:ext cx="93419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195183" y="1281143"/>
            <a:ext cx="818606" cy="426720"/>
            <a:chOff x="4157826" y="1689463"/>
            <a:chExt cx="818606" cy="426720"/>
          </a:xfrm>
        </p:grpSpPr>
        <p:sp>
          <p:nvSpPr>
            <p:cNvPr id="3" name="Rectangle 2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157826" y="1780699"/>
              <a:ext cx="8186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SecDef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195708" y="1767919"/>
            <a:ext cx="818606" cy="426720"/>
            <a:chOff x="5588283" y="1860604"/>
            <a:chExt cx="818606" cy="426720"/>
          </a:xfrm>
        </p:grpSpPr>
        <p:grpSp>
          <p:nvGrpSpPr>
            <p:cNvPr id="16" name="Group 15"/>
            <p:cNvGrpSpPr/>
            <p:nvPr/>
          </p:nvGrpSpPr>
          <p:grpSpPr>
            <a:xfrm>
              <a:off x="5588283" y="1860604"/>
              <a:ext cx="818606" cy="426720"/>
              <a:chOff x="4157826" y="1689463"/>
              <a:chExt cx="818606" cy="42672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205723" y="1689463"/>
                <a:ext cx="705394" cy="42672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157826" y="1806826"/>
                <a:ext cx="8186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COM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USINDOPACOM</a:t>
                </a: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819260" y="1911136"/>
              <a:ext cx="342808" cy="65012"/>
              <a:chOff x="213744" y="2647700"/>
              <a:chExt cx="342808" cy="65012"/>
            </a:xfrm>
          </p:grpSpPr>
          <p:sp>
            <p:nvSpPr>
              <p:cNvPr id="97" name="5-Point Star 96"/>
              <p:cNvSpPr/>
              <p:nvPr/>
            </p:nvSpPr>
            <p:spPr>
              <a:xfrm>
                <a:off x="213744" y="2647700"/>
                <a:ext cx="72473" cy="65012"/>
              </a:xfrm>
              <a:prstGeom prst="star5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6" name="5-Point Star 325"/>
              <p:cNvSpPr/>
              <p:nvPr/>
            </p:nvSpPr>
            <p:spPr>
              <a:xfrm>
                <a:off x="303856" y="2647700"/>
                <a:ext cx="72473" cy="65012"/>
              </a:xfrm>
              <a:prstGeom prst="star5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7" name="5-Point Star 326"/>
              <p:cNvSpPr/>
              <p:nvPr/>
            </p:nvSpPr>
            <p:spPr>
              <a:xfrm>
                <a:off x="393968" y="2647700"/>
                <a:ext cx="72473" cy="65012"/>
              </a:xfrm>
              <a:prstGeom prst="star5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8" name="5-Point Star 327"/>
              <p:cNvSpPr/>
              <p:nvPr/>
            </p:nvSpPr>
            <p:spPr>
              <a:xfrm>
                <a:off x="484079" y="2647700"/>
                <a:ext cx="72473" cy="65012"/>
              </a:xfrm>
              <a:prstGeom prst="star5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9040" y="3473152"/>
            <a:ext cx="219475" cy="109738"/>
          </a:xfrm>
          <a:prstGeom prst="rect">
            <a:avLst/>
          </a:prstGeom>
        </p:spPr>
      </p:pic>
      <p:cxnSp>
        <p:nvCxnSpPr>
          <p:cNvPr id="282" name="Straight Connector 281"/>
          <p:cNvCxnSpPr/>
          <p:nvPr/>
        </p:nvCxnSpPr>
        <p:spPr>
          <a:xfrm>
            <a:off x="860144" y="4097076"/>
            <a:ext cx="0" cy="128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oup 216"/>
          <p:cNvGrpSpPr/>
          <p:nvPr/>
        </p:nvGrpSpPr>
        <p:grpSpPr>
          <a:xfrm>
            <a:off x="471294" y="5159949"/>
            <a:ext cx="818606" cy="426720"/>
            <a:chOff x="4157826" y="1689463"/>
            <a:chExt cx="818606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18" name="Rectangle 217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4157826" y="1798950"/>
              <a:ext cx="8186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Rehearsals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06643" y="4608503"/>
            <a:ext cx="705394" cy="426720"/>
            <a:chOff x="4205723" y="1689463"/>
            <a:chExt cx="705394" cy="426720"/>
          </a:xfrm>
        </p:grpSpPr>
        <p:sp>
          <p:nvSpPr>
            <p:cNvPr id="44" name="Rectangle 43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176" y="1780577"/>
              <a:ext cx="6869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Planning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71294" y="4097076"/>
            <a:ext cx="777072" cy="426720"/>
            <a:chOff x="4170374" y="1689463"/>
            <a:chExt cx="777072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6" name="Rectangle 25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70374" y="1765127"/>
              <a:ext cx="777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Planning Director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30" y="4120773"/>
            <a:ext cx="219475" cy="109738"/>
          </a:xfrm>
          <a:prstGeom prst="rect">
            <a:avLst/>
          </a:prstGeom>
        </p:spPr>
      </p:pic>
      <p:grpSp>
        <p:nvGrpSpPr>
          <p:cNvPr id="55" name="Group 54"/>
          <p:cNvGrpSpPr/>
          <p:nvPr/>
        </p:nvGrpSpPr>
        <p:grpSpPr>
          <a:xfrm>
            <a:off x="6366337" y="4108852"/>
            <a:ext cx="818606" cy="435334"/>
            <a:chOff x="4157826" y="1689463"/>
            <a:chExt cx="818606" cy="435334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56" name="Rectangle 55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157826" y="1786243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Operations Director</a:t>
              </a:r>
            </a:p>
          </p:txBody>
        </p:sp>
      </p:grpSp>
      <p:pic>
        <p:nvPicPr>
          <p:cNvPr id="227" name="Picture 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902" y="4131248"/>
            <a:ext cx="219475" cy="109738"/>
          </a:xfrm>
          <a:prstGeom prst="rect">
            <a:avLst/>
          </a:prstGeom>
        </p:spPr>
      </p:pic>
      <p:grpSp>
        <p:nvGrpSpPr>
          <p:cNvPr id="250" name="Group 249"/>
          <p:cNvGrpSpPr/>
          <p:nvPr/>
        </p:nvGrpSpPr>
        <p:grpSpPr>
          <a:xfrm>
            <a:off x="3703790" y="3521346"/>
            <a:ext cx="488080" cy="241209"/>
            <a:chOff x="4129147" y="1689463"/>
            <a:chExt cx="871345" cy="426720"/>
          </a:xfrm>
        </p:grpSpPr>
        <p:sp>
          <p:nvSpPr>
            <p:cNvPr id="256" name="Rectangle 255"/>
            <p:cNvSpPr/>
            <p:nvPr/>
          </p:nvSpPr>
          <p:spPr>
            <a:xfrm>
              <a:off x="4205740" y="1689463"/>
              <a:ext cx="705397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4129147" y="1747271"/>
              <a:ext cx="871345" cy="326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HQs </a:t>
              </a:r>
              <a:r>
                <a:rPr kumimoji="0" lang="en-US" sz="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Spt</a:t>
              </a:r>
              <a:endPara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77" name="TextBox 276"/>
          <p:cNvSpPr txBox="1"/>
          <p:nvPr/>
        </p:nvSpPr>
        <p:spPr>
          <a:xfrm>
            <a:off x="506420" y="1504385"/>
            <a:ext cx="11533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EPA/DOH Sync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239778" y="2257542"/>
            <a:ext cx="705394" cy="426720"/>
            <a:chOff x="4239778" y="2086445"/>
            <a:chExt cx="705394" cy="426720"/>
          </a:xfrm>
        </p:grpSpPr>
        <p:grpSp>
          <p:nvGrpSpPr>
            <p:cNvPr id="19" name="Group 18"/>
            <p:cNvGrpSpPr/>
            <p:nvPr/>
          </p:nvGrpSpPr>
          <p:grpSpPr>
            <a:xfrm>
              <a:off x="4239778" y="2086445"/>
              <a:ext cx="705394" cy="426720"/>
              <a:chOff x="4205723" y="1689463"/>
              <a:chExt cx="705394" cy="42672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205723" y="1689463"/>
                <a:ext cx="705394" cy="42672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215188" y="1766822"/>
                <a:ext cx="6879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CJTF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Red Hill</a:t>
                </a: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4509724" y="2104855"/>
              <a:ext cx="162585" cy="65012"/>
              <a:chOff x="407088" y="2800100"/>
              <a:chExt cx="162585" cy="65012"/>
            </a:xfrm>
          </p:grpSpPr>
          <p:sp>
            <p:nvSpPr>
              <p:cNvPr id="329" name="5-Point Star 328"/>
              <p:cNvSpPr/>
              <p:nvPr/>
            </p:nvSpPr>
            <p:spPr>
              <a:xfrm>
                <a:off x="407088" y="2800100"/>
                <a:ext cx="72473" cy="65012"/>
              </a:xfrm>
              <a:prstGeom prst="star5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0" name="5-Point Star 329"/>
              <p:cNvSpPr/>
              <p:nvPr/>
            </p:nvSpPr>
            <p:spPr>
              <a:xfrm>
                <a:off x="497200" y="2800100"/>
                <a:ext cx="72473" cy="65012"/>
              </a:xfrm>
              <a:prstGeom prst="star5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200" name="Straight Connector 199"/>
          <p:cNvCxnSpPr/>
          <p:nvPr/>
        </p:nvCxnSpPr>
        <p:spPr>
          <a:xfrm>
            <a:off x="2353964" y="4233133"/>
            <a:ext cx="0" cy="274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oup 196"/>
          <p:cNvGrpSpPr/>
          <p:nvPr/>
        </p:nvGrpSpPr>
        <p:grpSpPr>
          <a:xfrm>
            <a:off x="1924822" y="4632463"/>
            <a:ext cx="818606" cy="426720"/>
            <a:chOff x="4141951" y="1689463"/>
            <a:chExt cx="818606" cy="426720"/>
          </a:xfrm>
          <a:effectLst/>
        </p:grpSpPr>
        <p:sp>
          <p:nvSpPr>
            <p:cNvPr id="198" name="Rectangle 197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141951" y="1731681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Site Safety Training</a:t>
              </a: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1931172" y="5155967"/>
            <a:ext cx="818606" cy="426720"/>
            <a:chOff x="4148301" y="1689463"/>
            <a:chExt cx="818606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55" name="Rectangle 254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4148301" y="1730154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Response Training</a:t>
              </a:r>
            </a:p>
          </p:txBody>
        </p:sp>
      </p:grpSp>
      <p:cxnSp>
        <p:nvCxnSpPr>
          <p:cNvPr id="261" name="Straight Connector 260"/>
          <p:cNvCxnSpPr/>
          <p:nvPr/>
        </p:nvCxnSpPr>
        <p:spPr>
          <a:xfrm>
            <a:off x="8231711" y="410508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7825289" y="4100385"/>
            <a:ext cx="818606" cy="429869"/>
            <a:chOff x="4157826" y="1689463"/>
            <a:chExt cx="818606" cy="429869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05" name="Rectangle 104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157826" y="1780778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Response Director</a:t>
              </a:r>
            </a:p>
          </p:txBody>
        </p:sp>
      </p:grpSp>
      <p:pic>
        <p:nvPicPr>
          <p:cNvPr id="228" name="Picture 2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6145" y="4123351"/>
            <a:ext cx="219475" cy="109738"/>
          </a:xfrm>
          <a:prstGeom prst="rect">
            <a:avLst/>
          </a:prstGeom>
        </p:spPr>
      </p:pic>
      <p:grpSp>
        <p:nvGrpSpPr>
          <p:cNvPr id="184" name="Group 183"/>
          <p:cNvGrpSpPr/>
          <p:nvPr/>
        </p:nvGrpSpPr>
        <p:grpSpPr>
          <a:xfrm>
            <a:off x="5727864" y="2292944"/>
            <a:ext cx="602539" cy="369332"/>
            <a:chOff x="4129147" y="1659558"/>
            <a:chExt cx="871345" cy="501294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85" name="Rectangle 184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129147" y="1659558"/>
              <a:ext cx="871345" cy="501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PA, LA &amp; Comm. Relations</a:t>
              </a: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5091408" y="2310637"/>
            <a:ext cx="602539" cy="314390"/>
            <a:chOff x="4129147" y="1689463"/>
            <a:chExt cx="871345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94" name="Rectangle 193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129147" y="1765945"/>
              <a:ext cx="871345" cy="250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Safety</a:t>
              </a: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6336790" y="2312311"/>
            <a:ext cx="657365" cy="314390"/>
            <a:chOff x="4083336" y="1689463"/>
            <a:chExt cx="950630" cy="426720"/>
          </a:xfrm>
        </p:grpSpPr>
        <p:sp>
          <p:nvSpPr>
            <p:cNvPr id="215" name="Rectangle 214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083336" y="1722248"/>
              <a:ext cx="950630" cy="37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Comptroller &amp; Audit</a:t>
              </a: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6965110" y="2306524"/>
            <a:ext cx="657365" cy="314390"/>
            <a:chOff x="4083336" y="1689463"/>
            <a:chExt cx="950630" cy="426720"/>
          </a:xfrm>
        </p:grpSpPr>
        <p:sp>
          <p:nvSpPr>
            <p:cNvPr id="222" name="Rectangle 221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083336" y="1781507"/>
              <a:ext cx="950630" cy="250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Legal</a:t>
              </a:r>
              <a:endPara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171" name="Straight Connector 170"/>
          <p:cNvCxnSpPr/>
          <p:nvPr/>
        </p:nvCxnSpPr>
        <p:spPr>
          <a:xfrm>
            <a:off x="3817896" y="4237006"/>
            <a:ext cx="0" cy="274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" name="Group 173"/>
          <p:cNvGrpSpPr/>
          <p:nvPr/>
        </p:nvGrpSpPr>
        <p:grpSpPr>
          <a:xfrm>
            <a:off x="3395104" y="4104633"/>
            <a:ext cx="829010" cy="480673"/>
            <a:chOff x="4145169" y="1689463"/>
            <a:chExt cx="829010" cy="480673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07" name="Rectangle 206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145169" y="1754638"/>
              <a:ext cx="82901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Quality Assurance Director</a:t>
              </a: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3397463" y="4635009"/>
            <a:ext cx="818606" cy="461665"/>
            <a:chOff x="4150660" y="1688136"/>
            <a:chExt cx="818606" cy="461665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92" name="Rectangle 191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4150660" y="1688136"/>
              <a:ext cx="8186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Operational &amp; </a:t>
              </a:r>
              <a:r>
                <a:rPr kumimoji="0" lang="en-US" sz="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Occup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 Safety</a:t>
              </a:r>
            </a:p>
          </p:txBody>
        </p:sp>
      </p:grpSp>
      <p:pic>
        <p:nvPicPr>
          <p:cNvPr id="176" name="Picture 1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2080" y="4118844"/>
            <a:ext cx="219475" cy="109738"/>
          </a:xfrm>
          <a:prstGeom prst="rect">
            <a:avLst/>
          </a:prstGeom>
        </p:spPr>
      </p:pic>
      <p:grpSp>
        <p:nvGrpSpPr>
          <p:cNvPr id="177" name="Group 176"/>
          <p:cNvGrpSpPr/>
          <p:nvPr/>
        </p:nvGrpSpPr>
        <p:grpSpPr>
          <a:xfrm>
            <a:off x="3395104" y="5159840"/>
            <a:ext cx="818606" cy="426720"/>
            <a:chOff x="4148301" y="1689463"/>
            <a:chExt cx="818606" cy="426720"/>
          </a:xfrm>
          <a:effectLst/>
        </p:grpSpPr>
        <p:sp>
          <p:nvSpPr>
            <p:cNvPr id="187" name="Rectangle 186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4148301" y="1730154"/>
              <a:ext cx="818606" cy="3385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Contract Oversight</a:t>
              </a:r>
            </a:p>
          </p:txBody>
        </p:sp>
      </p:grpSp>
      <p:sp>
        <p:nvSpPr>
          <p:cNvPr id="240" name="TextBox 239"/>
          <p:cNvSpPr txBox="1"/>
          <p:nvPr/>
        </p:nvSpPr>
        <p:spPr>
          <a:xfrm>
            <a:off x="5038489" y="1837718"/>
            <a:ext cx="262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Commander’s Oversight Group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Advises </a:t>
            </a:r>
            <a:r>
              <a:rPr kumimoji="0" lang="en-US" sz="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CDR on </a:t>
            </a: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regulatory and legal matters and coordinates external communication</a:t>
            </a:r>
          </a:p>
        </p:txBody>
      </p:sp>
      <p:grpSp>
        <p:nvGrpSpPr>
          <p:cNvPr id="183" name="Group 182"/>
          <p:cNvGrpSpPr/>
          <p:nvPr/>
        </p:nvGrpSpPr>
        <p:grpSpPr>
          <a:xfrm>
            <a:off x="7896312" y="5271623"/>
            <a:ext cx="657365" cy="314389"/>
            <a:chOff x="4083336" y="1689463"/>
            <a:chExt cx="950630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88" name="Rectangle 187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4083336" y="1707409"/>
              <a:ext cx="950630" cy="375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Environ.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Compliance</a:t>
              </a: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7896312" y="4915774"/>
            <a:ext cx="657365" cy="314389"/>
            <a:chOff x="4083336" y="1689463"/>
            <a:chExt cx="950630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96" name="Rectangle 195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083336" y="1725934"/>
              <a:ext cx="950630" cy="375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Spill Response</a:t>
              </a: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7896312" y="4559925"/>
            <a:ext cx="657365" cy="314389"/>
            <a:chOff x="4083336" y="1689463"/>
            <a:chExt cx="950630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09" name="Rectangle 208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083336" y="1707409"/>
              <a:ext cx="950630" cy="375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Fire &amp; Safety Response</a:t>
              </a: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4886103" y="4630379"/>
            <a:ext cx="818606" cy="426720"/>
            <a:chOff x="4157826" y="1689463"/>
            <a:chExt cx="818606" cy="426720"/>
          </a:xfrm>
          <a:effectLst/>
        </p:grpSpPr>
        <p:sp>
          <p:nvSpPr>
            <p:cNvPr id="230" name="Rectangle 229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4157826" y="1742493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Preventive Maintenance</a:t>
              </a: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4239778" y="2935563"/>
            <a:ext cx="705394" cy="426720"/>
            <a:chOff x="4239778" y="2086445"/>
            <a:chExt cx="705394" cy="426720"/>
          </a:xfrm>
        </p:grpSpPr>
        <p:grpSp>
          <p:nvGrpSpPr>
            <p:cNvPr id="165" name="Group 164"/>
            <p:cNvGrpSpPr/>
            <p:nvPr/>
          </p:nvGrpSpPr>
          <p:grpSpPr>
            <a:xfrm>
              <a:off x="4239778" y="2086445"/>
              <a:ext cx="705394" cy="426720"/>
              <a:chOff x="4205723" y="1689463"/>
              <a:chExt cx="705394" cy="426720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4205723" y="1689463"/>
                <a:ext cx="705394" cy="42672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4215188" y="1749812"/>
                <a:ext cx="6879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Deputy </a:t>
                </a:r>
                <a:r>
                  <a:rPr kumimoji="0" lang="en-US" sz="7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CDR </a:t>
                </a:r>
                <a:endPara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8" name="5-Point Star 167"/>
            <p:cNvSpPr/>
            <p:nvPr/>
          </p:nvSpPr>
          <p:spPr>
            <a:xfrm>
              <a:off x="4558892" y="2104855"/>
              <a:ext cx="72473" cy="65012"/>
            </a:xfrm>
            <a:prstGeom prst="star5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155778" y="5573459"/>
            <a:ext cx="1431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Conducts continuous planning to deliver options to CJTF-RH to safely and expeditiously defuel RHBFSF.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Coordinates with all stakeholders for rehearsals prior to next execution milestone.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1622997" y="5573459"/>
            <a:ext cx="14341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Coordinates operational and occupational safety training for all JTF-RH personnel working at RHBFSF.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Coordinates fire/spill response drills for JTF personnel with required emergency management stakeholders.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090206" y="5573459"/>
            <a:ext cx="1468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Assesses all aspects of JTF-RH to ensure optimal quality.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Inspects facilities and safety equipment to identify/correct potential hazards.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Audits drafted/awarded contracts to ensure the highest quality of work performance.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6075699" y="5573459"/>
            <a:ext cx="1468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Conducts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pipeline unpacking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repacking to support repairs.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Controls all tank defueling ops, to include control room/AFHE, fuel movement/transfer, operator maintenance actions, and on-site monitoring of system and infrastructure.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4583756" y="5573459"/>
            <a:ext cx="1468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 Recurring </a:t>
            </a:r>
            <a:r>
              <a:rPr kumimoji="0" lang="en-US" sz="7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Maint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&amp; Minor Repairs (RMMR).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Coordinate execution and lead oversight for fuel system and facility repair projects.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 </a:t>
            </a:r>
            <a:r>
              <a:rPr kumimoji="0" lang="en-US" sz="7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add’l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QC/QA thru </a:t>
            </a:r>
            <a:r>
              <a:rPr kumimoji="0" lang="en-US" sz="7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indep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3</a:t>
            </a:r>
            <a:r>
              <a:rPr kumimoji="0" lang="en-US" sz="7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rd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party of all repairs.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Draft </a:t>
            </a:r>
            <a:r>
              <a:rPr kumimoji="0" lang="en-US" sz="7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add’l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contracts, as </a:t>
            </a:r>
            <a:r>
              <a:rPr kumimoji="0" lang="en-US" sz="7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req’d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512329" y="5573459"/>
            <a:ext cx="146868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Oversees facility fire safety.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Conducts immediate fire/spill response (w/ Qualified </a:t>
            </a:r>
            <a:r>
              <a:rPr kumimoji="0" lang="en-US" sz="7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Indiv</a:t>
            </a:r>
            <a:r>
              <a:rPr kumimoji="0" lang="en-US" sz="7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).</a:t>
            </a:r>
            <a:endParaRPr kumimoji="0" lang="en-US" sz="7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Coordinates emergency response for CJTF-RH ICW mil and civ authorities.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Ensures compliance with environment regulatory bodies.</a:t>
            </a:r>
          </a:p>
          <a:p>
            <a:pPr marL="53975" marR="0" lvl="0" indent="-53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7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49897" y="1351283"/>
            <a:ext cx="1327408" cy="455491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Legend</a:t>
            </a:r>
            <a:endParaRPr kumimoji="0" lang="en-US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54112" y="1537888"/>
            <a:ext cx="252163" cy="161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572952" y="1350816"/>
            <a:ext cx="1381266" cy="60090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393919" y="1342503"/>
            <a:ext cx="1728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Regulatory Organizations</a:t>
            </a:r>
          </a:p>
        </p:txBody>
      </p:sp>
      <p:grpSp>
        <p:nvGrpSpPr>
          <p:cNvPr id="163" name="Group 162"/>
          <p:cNvGrpSpPr/>
          <p:nvPr/>
        </p:nvGrpSpPr>
        <p:grpSpPr>
          <a:xfrm>
            <a:off x="5124433" y="2935563"/>
            <a:ext cx="761152" cy="426720"/>
            <a:chOff x="4212281" y="2086445"/>
            <a:chExt cx="761152" cy="426720"/>
          </a:xfrm>
        </p:grpSpPr>
        <p:grpSp>
          <p:nvGrpSpPr>
            <p:cNvPr id="164" name="Group 163"/>
            <p:cNvGrpSpPr/>
            <p:nvPr/>
          </p:nvGrpSpPr>
          <p:grpSpPr>
            <a:xfrm>
              <a:off x="4212281" y="2086445"/>
              <a:ext cx="761152" cy="426720"/>
              <a:chOff x="4178226" y="1689463"/>
              <a:chExt cx="761152" cy="426720"/>
            </a:xfrm>
          </p:grpSpPr>
          <p:sp>
            <p:nvSpPr>
              <p:cNvPr id="213" name="Rectangle 212"/>
              <p:cNvSpPr/>
              <p:nvPr/>
            </p:nvSpPr>
            <p:spPr>
              <a:xfrm>
                <a:off x="4205723" y="1689463"/>
                <a:ext cx="705394" cy="42672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5" name="TextBox 234"/>
              <p:cNvSpPr txBox="1"/>
              <p:nvPr/>
            </p:nvSpPr>
            <p:spPr>
              <a:xfrm>
                <a:off x="4178226" y="1758865"/>
                <a:ext cx="7611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Strategic Engagement</a:t>
                </a:r>
              </a:p>
            </p:txBody>
          </p:sp>
        </p:grpSp>
        <p:sp>
          <p:nvSpPr>
            <p:cNvPr id="182" name="5-Point Star 181"/>
            <p:cNvSpPr/>
            <p:nvPr/>
          </p:nvSpPr>
          <p:spPr>
            <a:xfrm>
              <a:off x="4558892" y="2104855"/>
              <a:ext cx="72473" cy="65012"/>
            </a:xfrm>
            <a:prstGeom prst="star5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6" name="TextBox 245"/>
          <p:cNvSpPr txBox="1"/>
          <p:nvPr/>
        </p:nvSpPr>
        <p:spPr>
          <a:xfrm>
            <a:off x="155594" y="2374395"/>
            <a:ext cx="1348152" cy="3186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Defueling Information Sharing Forum</a:t>
            </a:r>
            <a:endParaRPr lang="en-US" sz="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5840715" y="2927723"/>
            <a:ext cx="136837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 smtClean="0">
                <a:latin typeface="Arial"/>
                <a:cs typeface="Arial"/>
              </a:rPr>
              <a:t>Oversees i</a:t>
            </a:r>
            <a:r>
              <a:rPr lang="en-US" sz="800" i="1" noProof="0" dirty="0" err="1" smtClean="0">
                <a:latin typeface="Arial"/>
                <a:cs typeface="Arial"/>
              </a:rPr>
              <a:t>nter</a:t>
            </a:r>
            <a:r>
              <a:rPr lang="en-US" sz="800" i="1" noProof="0" dirty="0" smtClean="0">
                <a:latin typeface="Arial"/>
                <a:cs typeface="Arial"/>
              </a:rPr>
              <a:t>-agency coordination, </a:t>
            </a:r>
            <a:r>
              <a:rPr lang="en-US" sz="800" i="1" dirty="0" smtClean="0">
                <a:latin typeface="Arial"/>
                <a:cs typeface="Arial"/>
              </a:rPr>
              <a:t>community and media engagement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258" name="Group 257"/>
          <p:cNvGrpSpPr/>
          <p:nvPr/>
        </p:nvGrpSpPr>
        <p:grpSpPr>
          <a:xfrm>
            <a:off x="1648470" y="1555282"/>
            <a:ext cx="602539" cy="314390"/>
            <a:chOff x="4129147" y="1689463"/>
            <a:chExt cx="871345" cy="426720"/>
          </a:xfrm>
          <a:effectLst/>
        </p:grpSpPr>
        <p:sp>
          <p:nvSpPr>
            <p:cNvPr id="260" name="Rectangle 259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A9D18E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4129147" y="1765945"/>
              <a:ext cx="871345" cy="250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EPA</a:t>
              </a:r>
              <a:endPara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2269486" y="1555282"/>
            <a:ext cx="602539" cy="314390"/>
            <a:chOff x="4129147" y="1689463"/>
            <a:chExt cx="871345" cy="426720"/>
          </a:xfrm>
          <a:effectLst/>
        </p:grpSpPr>
        <p:sp>
          <p:nvSpPr>
            <p:cNvPr id="264" name="Rectangle 263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A9D18E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4129147" y="1765945"/>
              <a:ext cx="871345" cy="250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DOH</a:t>
              </a:r>
              <a:endPara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67" name="TextBox 266"/>
          <p:cNvSpPr txBox="1"/>
          <p:nvPr/>
        </p:nvSpPr>
        <p:spPr>
          <a:xfrm>
            <a:off x="2928916" y="2910274"/>
            <a:ext cx="131233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Oversees all aspects of defueling, both planning and execution</a:t>
            </a:r>
            <a:endParaRPr lang="en-US" dirty="0">
              <a:ea typeface="+mn-ea"/>
            </a:endParaRPr>
          </a:p>
        </p:txBody>
      </p:sp>
      <p:cxnSp>
        <p:nvCxnSpPr>
          <p:cNvPr id="13" name="Elbow Connector 12"/>
          <p:cNvCxnSpPr>
            <a:stCxn id="20" idx="2"/>
            <a:endCxn id="213" idx="0"/>
          </p:cNvCxnSpPr>
          <p:nvPr/>
        </p:nvCxnSpPr>
        <p:spPr>
          <a:xfrm rot="16200000" flipH="1">
            <a:off x="4922901" y="2353836"/>
            <a:ext cx="251301" cy="91215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" idx="2"/>
            <a:endCxn id="17" idx="0"/>
          </p:cNvCxnSpPr>
          <p:nvPr/>
        </p:nvCxnSpPr>
        <p:spPr>
          <a:xfrm>
            <a:off x="4595777" y="1707863"/>
            <a:ext cx="525" cy="600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2160" y="6477298"/>
            <a:ext cx="12926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CAPT Pat Sullivan, USN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676453" y="6475150"/>
            <a:ext cx="12926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 Stacey Taylor, USMC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911200" y="6473660"/>
            <a:ext cx="17702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 Letsy Perez-Marsden, USA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557028" y="6474075"/>
            <a:ext cx="14688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CAPT Steven Stasick, USN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099299" y="6476692"/>
            <a:ext cx="141303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CAPT Shawn Triggs, USN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7472155" y="6475469"/>
            <a:ext cx="14852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CAPT Tony Pecoraro, USN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2945521" y="2354279"/>
            <a:ext cx="12926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RADM John Wade, USN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743724" y="2992186"/>
            <a:ext cx="129266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BG Michelle Link, USA</a:t>
            </a:r>
          </a:p>
          <a:p>
            <a:pPr algn="ctr"/>
            <a:r>
              <a:rPr lang="en-US" sz="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** Expect to arrive Jan ‘23</a:t>
            </a:r>
            <a:endParaRPr lang="en-US" sz="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39841" y="2977405"/>
            <a:ext cx="13794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BG Lance Okamura, USA</a:t>
            </a:r>
          </a:p>
          <a:p>
            <a:pPr algn="ctr"/>
            <a:r>
              <a:rPr lang="en-US" sz="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** Expect to arrive Nov ‘22</a:t>
            </a:r>
            <a:endParaRPr lang="en-US" sz="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4956204" y="3501674"/>
            <a:ext cx="137947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 Kevin Williams, USA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2185" y="102187"/>
            <a:ext cx="628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Contact JTF-RH at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://www.pacom.mil/JTF-Red-Hill/Joint-Task-Force-Red-Hill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/</a:t>
            </a:r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8" name="Group 247"/>
          <p:cNvGrpSpPr/>
          <p:nvPr/>
        </p:nvGrpSpPr>
        <p:grpSpPr>
          <a:xfrm>
            <a:off x="7860430" y="1852588"/>
            <a:ext cx="1204888" cy="598173"/>
            <a:chOff x="4198132" y="1689463"/>
            <a:chExt cx="720081" cy="465556"/>
          </a:xfrm>
        </p:grpSpPr>
        <p:sp>
          <p:nvSpPr>
            <p:cNvPr id="249" name="Rectangle 248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4198132" y="1699891"/>
              <a:ext cx="720081" cy="45512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Defueling Coordination &amp; </a:t>
              </a:r>
              <a:endPara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De-confliction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Working Group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68" name="Rectangle 267"/>
          <p:cNvSpPr/>
          <p:nvPr/>
        </p:nvSpPr>
        <p:spPr>
          <a:xfrm>
            <a:off x="7860430" y="2409400"/>
            <a:ext cx="1205408" cy="4261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TextBox 268"/>
          <p:cNvSpPr txBox="1"/>
          <p:nvPr/>
        </p:nvSpPr>
        <p:spPr>
          <a:xfrm>
            <a:off x="7860430" y="2391185"/>
            <a:ext cx="120488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Coordinates all other plans / ops related to    Red Hill Facility</a:t>
            </a:r>
            <a:endParaRPr lang="en-US" dirty="0">
              <a:ea typeface="+mn-ea"/>
            </a:endParaRPr>
          </a:p>
        </p:txBody>
      </p:sp>
      <p:grpSp>
        <p:nvGrpSpPr>
          <p:cNvPr id="276" name="Group 275"/>
          <p:cNvGrpSpPr/>
          <p:nvPr/>
        </p:nvGrpSpPr>
        <p:grpSpPr>
          <a:xfrm>
            <a:off x="1962256" y="4101177"/>
            <a:ext cx="777072" cy="426720"/>
            <a:chOff x="4170374" y="1689463"/>
            <a:chExt cx="777072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78" name="Rectangle 277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4170374" y="1765127"/>
              <a:ext cx="777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Training</a:t>
              </a: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Director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8148" y="4114971"/>
            <a:ext cx="219475" cy="109738"/>
          </a:xfrm>
          <a:prstGeom prst="rect">
            <a:avLst/>
          </a:prstGeom>
        </p:spPr>
      </p:pic>
      <p:grpSp>
        <p:nvGrpSpPr>
          <p:cNvPr id="280" name="Group 279"/>
          <p:cNvGrpSpPr/>
          <p:nvPr/>
        </p:nvGrpSpPr>
        <p:grpSpPr>
          <a:xfrm>
            <a:off x="4902895" y="4112617"/>
            <a:ext cx="777072" cy="426720"/>
            <a:chOff x="4170374" y="1689463"/>
            <a:chExt cx="777072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81" name="Rectangle 280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4170374" y="1765127"/>
              <a:ext cx="777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Repair</a:t>
              </a: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Director</a:t>
              </a:r>
            </a:p>
          </p:txBody>
        </p:sp>
      </p:grpSp>
      <p:pic>
        <p:nvPicPr>
          <p:cNvPr id="226" name="Picture 2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85487" y="4129138"/>
            <a:ext cx="219475" cy="109738"/>
          </a:xfrm>
          <a:prstGeom prst="rect">
            <a:avLst/>
          </a:prstGeom>
        </p:spPr>
      </p:pic>
      <p:grpSp>
        <p:nvGrpSpPr>
          <p:cNvPr id="284" name="Group 283"/>
          <p:cNvGrpSpPr/>
          <p:nvPr/>
        </p:nvGrpSpPr>
        <p:grpSpPr>
          <a:xfrm>
            <a:off x="4885921" y="5165083"/>
            <a:ext cx="818606" cy="426720"/>
            <a:chOff x="4148301" y="1689463"/>
            <a:chExt cx="818606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86" name="Rectangle 285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4148301" y="1730154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Repair Projects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6361619" y="4634469"/>
            <a:ext cx="818606" cy="426720"/>
            <a:chOff x="4148301" y="1689463"/>
            <a:chExt cx="818606" cy="42672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89" name="Rectangle 288"/>
            <p:cNvSpPr/>
            <p:nvPr/>
          </p:nvSpPr>
          <p:spPr>
            <a:xfrm>
              <a:off x="4205723" y="1689463"/>
              <a:ext cx="705394" cy="426720"/>
            </a:xfrm>
            <a:prstGeom prst="rect">
              <a:avLst/>
            </a:prstGeom>
            <a:solidFill>
              <a:srgbClr val="9C5B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4148301" y="1730154"/>
              <a:ext cx="818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Defuel Operations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1572952" y="1962683"/>
            <a:ext cx="1387441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Holds JTF to Federal and State standards; provides oversight</a:t>
            </a:r>
            <a:endParaRPr lang="en-US" dirty="0">
              <a:ea typeface="+mn-ea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54424" y="2699276"/>
            <a:ext cx="1358593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Brings local community members, elected representatives and other stakeholders together w/ JTF leadership to discuss defueling and to provide critical community feedback</a:t>
            </a: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563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FF2327D-8AD5-483B-89B4-F03D2AED6A4C}" vid="{0292E2D2-F463-4F9C-8A27-F657335296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254580-6076-400f-b713-37ee02399bc4">
      <Terms xmlns="http://schemas.microsoft.com/office/infopath/2007/PartnerControls"/>
    </lcf76f155ced4ddcb4097134ff3c332f>
    <TaxCatchAll xmlns="61263207-cc3d-464b-ac78-082b32dd77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E30CAAB1A0248926B7E1463EEED57" ma:contentTypeVersion="12" ma:contentTypeDescription="Create a new document." ma:contentTypeScope="" ma:versionID="1cd51a8928e7981704c2bbbf70c9c731">
  <xsd:schema xmlns:xsd="http://www.w3.org/2001/XMLSchema" xmlns:xs="http://www.w3.org/2001/XMLSchema" xmlns:p="http://schemas.microsoft.com/office/2006/metadata/properties" xmlns:ns2="1e254580-6076-400f-b713-37ee02399bc4" xmlns:ns3="61263207-cc3d-464b-ac78-082b32dd7723" targetNamespace="http://schemas.microsoft.com/office/2006/metadata/properties" ma:root="true" ma:fieldsID="9fabcdfb928499f428151399df8261b0" ns2:_="" ns3:_="">
    <xsd:import namespace="1e254580-6076-400f-b713-37ee02399bc4"/>
    <xsd:import namespace="61263207-cc3d-464b-ac78-082b32dd7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54580-6076-400f-b713-37ee02399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cef215b-19b7-4691-95f4-27d2fe62d5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263207-cc3d-464b-ac78-082b32dd772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7c192b0-aa22-44fa-9157-f56ede622205}" ma:internalName="TaxCatchAll" ma:showField="CatchAllData" ma:web="61263207-cc3d-464b-ac78-082b32dd77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463978-4B2D-4C9A-BEE5-3E3F9A5494B3}">
  <ds:schemaRefs>
    <ds:schemaRef ds:uri="61263207-cc3d-464b-ac78-082b32dd7723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e254580-6076-400f-b713-37ee02399bc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095FEF-FAE9-4AFA-B472-7F89F684E2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254580-6076-400f-b713-37ee02399bc4"/>
    <ds:schemaRef ds:uri="61263207-cc3d-464b-ac78-082b32dd7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23B577-EE3C-46CE-8F93-37D22F0D2F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11699</TotalTime>
  <Words>433</Words>
  <Application>Microsoft Office PowerPoint</Application>
  <PresentationFormat>On-screen Show (4:3)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1_Theme1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Malejko, Thomas P. CPT PACOM J02</dc:creator>
  <cp:lastModifiedBy>Wade, John F. RADM USN USINDOPACOM J3 (USA)</cp:lastModifiedBy>
  <cp:revision>610</cp:revision>
  <cp:lastPrinted>2022-11-18T23:54:43Z</cp:lastPrinted>
  <dcterms:created xsi:type="dcterms:W3CDTF">2018-07-06T17:53:02Z</dcterms:created>
  <dcterms:modified xsi:type="dcterms:W3CDTF">2022-11-22T21:58:01Z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0x01010082DE30CAAB1A0248926B7E1463EEED57</vt:lpwstr>
  </property>
  <property fmtid="{D5CDD505-2E9C-101B-9397-08002B2CF9AE}" pid="3" name="MediaServiceImageTags">
    <vt:lpwstr/>
  </property>
</Properties>
</file>